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64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86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5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83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33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41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49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54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61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91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48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32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B3D0-95F9-B649-A6B3-C7C0952C847A}" type="datetimeFigureOut">
              <a:rPr lang="nl-NL" smtClean="0"/>
              <a:t>3/04/19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0531E-BF1B-814D-BC97-20139AD7F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84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l="10115" t="8727" r="13429" b="16075"/>
          <a:stretch/>
        </p:blipFill>
        <p:spPr>
          <a:xfrm>
            <a:off x="2389073" y="967534"/>
            <a:ext cx="5256326" cy="5263437"/>
          </a:xfrm>
          <a:prstGeom prst="rect">
            <a:avLst/>
          </a:prstGeom>
        </p:spPr>
      </p:pic>
      <p:pic>
        <p:nvPicPr>
          <p:cNvPr id="2" name="Afbeelding 1" descr="GOfigurenPROFESSOR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233564"/>
            <a:ext cx="1117600" cy="11176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514600" y="1343732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illy"/>
                <a:cs typeface="Billy"/>
              </a:rPr>
              <a:t>verwonderen</a:t>
            </a:r>
            <a:endParaRPr lang="nl-NL" b="1" dirty="0">
              <a:solidFill>
                <a:schemeClr val="tx2">
                  <a:lumMod val="60000"/>
                  <a:lumOff val="40000"/>
                </a:schemeClr>
              </a:solidFill>
              <a:latin typeface="Billy"/>
              <a:cs typeface="Billy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318000" y="5907805"/>
            <a:ext cx="180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  <a:latin typeface="Billy"/>
                <a:cs typeface="Billy"/>
              </a:rPr>
              <a:t>o</a:t>
            </a:r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  <a:latin typeface="Billy"/>
                <a:cs typeface="Billy"/>
              </a:rPr>
              <a:t>nderzoek </a:t>
            </a:r>
          </a:p>
          <a:p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  <a:latin typeface="Billy"/>
                <a:cs typeface="Billy"/>
              </a:rPr>
              <a:t>uitvoeren</a:t>
            </a:r>
            <a:endParaRPr lang="nl-NL" b="1" dirty="0">
              <a:solidFill>
                <a:schemeClr val="accent4">
                  <a:lumMod val="75000"/>
                </a:schemeClr>
              </a:solidFill>
              <a:latin typeface="Billy"/>
              <a:cs typeface="Billy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327900" y="4632000"/>
            <a:ext cx="180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8000"/>
                </a:solidFill>
                <a:latin typeface="Billy"/>
                <a:cs typeface="Billy"/>
              </a:rPr>
              <a:t>o</a:t>
            </a:r>
            <a:r>
              <a:rPr lang="nl-NL" b="1" dirty="0" smtClean="0">
                <a:solidFill>
                  <a:srgbClr val="008000"/>
                </a:solidFill>
                <a:latin typeface="Billy"/>
                <a:cs typeface="Billy"/>
              </a:rPr>
              <a:t>nderzoek opzetten</a:t>
            </a:r>
            <a:endParaRPr lang="nl-NL" b="1" dirty="0">
              <a:solidFill>
                <a:srgbClr val="008000"/>
              </a:solidFill>
              <a:latin typeface="Billy"/>
              <a:cs typeface="Billy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200900" y="2587300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6600"/>
                </a:solidFill>
                <a:latin typeface="Billy"/>
                <a:cs typeface="Billy"/>
              </a:rPr>
              <a:t>verkennen</a:t>
            </a:r>
            <a:endParaRPr lang="nl-NL" b="1" dirty="0">
              <a:solidFill>
                <a:srgbClr val="FF6600"/>
              </a:solidFill>
              <a:latin typeface="Billy"/>
              <a:cs typeface="Billy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87373" y="4447334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Billy"/>
                <a:cs typeface="Billy"/>
              </a:rPr>
              <a:t>concluderen</a:t>
            </a:r>
            <a:endParaRPr lang="nl-NL" b="1" dirty="0">
              <a:solidFill>
                <a:srgbClr val="FF0000"/>
              </a:solidFill>
              <a:latin typeface="Billy"/>
              <a:cs typeface="Billy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474673" y="2762632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bg2">
                    <a:lumMod val="50000"/>
                  </a:schemeClr>
                </a:solidFill>
                <a:latin typeface="Billy"/>
                <a:cs typeface="Billy"/>
              </a:rPr>
              <a:t>presenteren</a:t>
            </a:r>
            <a:endParaRPr lang="nl-NL" b="1" dirty="0">
              <a:solidFill>
                <a:schemeClr val="bg2">
                  <a:lumMod val="50000"/>
                </a:schemeClr>
              </a:solidFill>
              <a:latin typeface="Billy"/>
              <a:cs typeface="Billy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120900" y="0"/>
            <a:ext cx="55244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rgbClr val="000090"/>
                </a:solidFill>
                <a:latin typeface="Billy"/>
                <a:cs typeface="Billy"/>
              </a:rPr>
              <a:t>o</a:t>
            </a:r>
            <a:r>
              <a:rPr lang="nl-NL" sz="4400" b="1" dirty="0" smtClean="0">
                <a:solidFill>
                  <a:srgbClr val="000090"/>
                </a:solidFill>
                <a:latin typeface="Billy"/>
                <a:cs typeface="Billy"/>
              </a:rPr>
              <a:t>nderzoekend leren</a:t>
            </a:r>
          </a:p>
          <a:p>
            <a:pPr algn="ctr"/>
            <a:r>
              <a:rPr lang="nl-NL" sz="2400" b="1" dirty="0">
                <a:solidFill>
                  <a:srgbClr val="000090"/>
                </a:solidFill>
                <a:latin typeface="Billy"/>
                <a:cs typeface="Billy"/>
              </a:rPr>
              <a:t>m</a:t>
            </a:r>
            <a:r>
              <a:rPr lang="nl-NL" sz="2400" b="1" dirty="0" smtClean="0">
                <a:solidFill>
                  <a:srgbClr val="000090"/>
                </a:solidFill>
                <a:latin typeface="Billy"/>
                <a:cs typeface="Billy"/>
              </a:rPr>
              <a:t>et Professor X</a:t>
            </a:r>
            <a:endParaRPr lang="nl-NL" sz="2400" b="1" dirty="0">
              <a:solidFill>
                <a:srgbClr val="000090"/>
              </a:solidFill>
              <a:latin typeface="Billy"/>
              <a:cs typeface="Billy"/>
            </a:endParaRPr>
          </a:p>
        </p:txBody>
      </p:sp>
    </p:spTree>
    <p:extLst>
      <p:ext uri="{BB962C8B-B14F-4D97-AF65-F5344CB8AC3E}">
        <p14:creationId xmlns:p14="http://schemas.microsoft.com/office/powerpoint/2010/main" val="407895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2438400"/>
            <a:ext cx="2673497" cy="250824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602" y="2082800"/>
            <a:ext cx="1231975" cy="11684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050" y="3981450"/>
            <a:ext cx="1225550" cy="122555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/>
          <a:srcRect l="3969" t="1874" r="3355" b="3774"/>
          <a:stretch/>
        </p:blipFill>
        <p:spPr>
          <a:xfrm>
            <a:off x="2590800" y="4763938"/>
            <a:ext cx="870370" cy="88612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9301" y="2844800"/>
            <a:ext cx="1477068" cy="11366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7"/>
          <a:srcRect l="6727" t="2719" r="3273" b="5440"/>
          <a:stretch/>
        </p:blipFill>
        <p:spPr>
          <a:xfrm>
            <a:off x="3721100" y="1282700"/>
            <a:ext cx="1045364" cy="9271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8"/>
          <a:srcRect b="7322"/>
          <a:stretch/>
        </p:blipFill>
        <p:spPr>
          <a:xfrm>
            <a:off x="4766464" y="5207000"/>
            <a:ext cx="990600" cy="1235868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4965700" y="1282700"/>
            <a:ext cx="237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558ED5"/>
                </a:solidFill>
                <a:latin typeface="Billy"/>
                <a:cs typeface="Billy"/>
              </a:rPr>
              <a:t>p</a:t>
            </a:r>
            <a:r>
              <a:rPr lang="nl-NL" b="1" dirty="0" smtClean="0">
                <a:solidFill>
                  <a:srgbClr val="558ED5"/>
                </a:solidFill>
                <a:latin typeface="Billy"/>
                <a:cs typeface="Billy"/>
              </a:rPr>
              <a:t>robleem verkennen </a:t>
            </a:r>
          </a:p>
          <a:p>
            <a:r>
              <a:rPr lang="nl-NL" b="1" dirty="0" smtClean="0">
                <a:solidFill>
                  <a:srgbClr val="558ED5"/>
                </a:solidFill>
                <a:latin typeface="Billy"/>
                <a:cs typeface="Billy"/>
              </a:rPr>
              <a:t>en formuleren</a:t>
            </a:r>
            <a:endParaRPr lang="nl-NL" b="1" dirty="0">
              <a:solidFill>
                <a:srgbClr val="558ED5"/>
              </a:solidFill>
              <a:latin typeface="Billy"/>
              <a:cs typeface="Billy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7048501" y="4358834"/>
            <a:ext cx="256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8000"/>
                </a:solidFill>
                <a:latin typeface="Billy"/>
                <a:cs typeface="Billy"/>
              </a:rPr>
              <a:t>c</a:t>
            </a:r>
            <a:r>
              <a:rPr lang="nl-NL" b="1" dirty="0" smtClean="0">
                <a:solidFill>
                  <a:srgbClr val="008000"/>
                </a:solidFill>
                <a:latin typeface="Billy"/>
                <a:cs typeface="Billy"/>
              </a:rPr>
              <a:t>oncepten selecteren</a:t>
            </a:r>
            <a:endParaRPr lang="nl-NL" b="1" dirty="0">
              <a:solidFill>
                <a:srgbClr val="008000"/>
              </a:solidFill>
              <a:latin typeface="Billy"/>
              <a:cs typeface="Billy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7239000" y="2438400"/>
            <a:ext cx="237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6600"/>
                </a:solidFill>
                <a:latin typeface="Billy"/>
                <a:cs typeface="Billy"/>
              </a:rPr>
              <a:t>i</a:t>
            </a:r>
            <a:r>
              <a:rPr lang="nl-NL" b="1" dirty="0" smtClean="0">
                <a:solidFill>
                  <a:srgbClr val="FF6600"/>
                </a:solidFill>
                <a:latin typeface="Billy"/>
                <a:cs typeface="Billy"/>
              </a:rPr>
              <a:t>dee</a:t>
            </a:r>
            <a:r>
              <a:rPr lang="nl-NL" b="1" dirty="0" smtClean="0">
                <a:solidFill>
                  <a:srgbClr val="FF6600"/>
                </a:solidFill>
                <a:latin typeface="Billy"/>
                <a:cs typeface="Billy"/>
              </a:rPr>
              <a:t>ën verzamelen en selecteren</a:t>
            </a:r>
            <a:endParaRPr lang="nl-NL" b="1" dirty="0">
              <a:solidFill>
                <a:srgbClr val="FF6600"/>
              </a:solidFill>
              <a:latin typeface="Billy"/>
              <a:cs typeface="Billy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2300" y="5700861"/>
            <a:ext cx="237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  <a:latin typeface="Billy"/>
                <a:cs typeface="Billy"/>
              </a:rPr>
              <a:t>t</a:t>
            </a:r>
            <a:r>
              <a:rPr lang="nl-NL" b="1" dirty="0" smtClean="0">
                <a:solidFill>
                  <a:srgbClr val="FF0000"/>
                </a:solidFill>
                <a:latin typeface="Billy"/>
                <a:cs typeface="Billy"/>
              </a:rPr>
              <a:t>esten en optimaliseren</a:t>
            </a:r>
            <a:endParaRPr lang="nl-NL" b="1" dirty="0">
              <a:solidFill>
                <a:srgbClr val="FF0000"/>
              </a:solidFill>
              <a:latin typeface="Billy"/>
              <a:cs typeface="Billy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861051" y="5650061"/>
            <a:ext cx="237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660066"/>
                </a:solidFill>
                <a:latin typeface="Billy"/>
                <a:cs typeface="Billy"/>
              </a:rPr>
              <a:t>p</a:t>
            </a:r>
            <a:r>
              <a:rPr lang="nl-NL" b="1" dirty="0" smtClean="0">
                <a:solidFill>
                  <a:srgbClr val="660066"/>
                </a:solidFill>
                <a:latin typeface="Billy"/>
                <a:cs typeface="Billy"/>
              </a:rPr>
              <a:t>rototype maken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55600" y="3886200"/>
            <a:ext cx="237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bg2">
                    <a:lumMod val="50000"/>
                  </a:schemeClr>
                </a:solidFill>
                <a:latin typeface="Billy"/>
                <a:cs typeface="Billy"/>
              </a:rPr>
              <a:t>presenteren</a:t>
            </a:r>
            <a:endParaRPr lang="nl-NL" b="1" dirty="0">
              <a:solidFill>
                <a:schemeClr val="bg2">
                  <a:lumMod val="50000"/>
                </a:schemeClr>
              </a:solidFill>
              <a:latin typeface="Billy"/>
              <a:cs typeface="Billy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298700" y="-12700"/>
            <a:ext cx="55244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>
                <a:solidFill>
                  <a:srgbClr val="000090"/>
                </a:solidFill>
                <a:latin typeface="Billy"/>
                <a:cs typeface="Billy"/>
              </a:rPr>
              <a:t>ontwerpend leren</a:t>
            </a:r>
          </a:p>
          <a:p>
            <a:pPr algn="ctr"/>
            <a:r>
              <a:rPr lang="nl-NL" sz="2400" b="1" dirty="0">
                <a:solidFill>
                  <a:srgbClr val="000090"/>
                </a:solidFill>
                <a:latin typeface="Billy"/>
                <a:cs typeface="Billy"/>
              </a:rPr>
              <a:t>m</a:t>
            </a:r>
            <a:r>
              <a:rPr lang="nl-NL" sz="2400" b="1" dirty="0" smtClean="0">
                <a:solidFill>
                  <a:srgbClr val="000090"/>
                </a:solidFill>
                <a:latin typeface="Billy"/>
                <a:cs typeface="Billy"/>
              </a:rPr>
              <a:t>et </a:t>
            </a:r>
            <a:r>
              <a:rPr lang="nl-NL" sz="2400" b="1" dirty="0" err="1" smtClean="0">
                <a:solidFill>
                  <a:srgbClr val="000090"/>
                </a:solidFill>
                <a:latin typeface="Billy"/>
                <a:cs typeface="Billy"/>
              </a:rPr>
              <a:t>Robotech</a:t>
            </a:r>
            <a:endParaRPr lang="nl-NL" sz="2400" b="1" dirty="0">
              <a:solidFill>
                <a:srgbClr val="000090"/>
              </a:solidFill>
              <a:latin typeface="Billy"/>
              <a:cs typeface="Billy"/>
            </a:endParaRPr>
          </a:p>
        </p:txBody>
      </p:sp>
      <p:pic>
        <p:nvPicPr>
          <p:cNvPr id="23" name="Afbeelding 22" descr="GOfigurenROBOTECH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100" y="2651715"/>
            <a:ext cx="2139951" cy="213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4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33</Words>
  <Application>Microsoft Macintosh PowerPoint</Application>
  <PresentationFormat>A4 (210 x 297 mm)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Wesley Vanbavinckhove</dc:creator>
  <cp:lastModifiedBy>Wesley Vanbavinckhove</cp:lastModifiedBy>
  <cp:revision>6</cp:revision>
  <cp:lastPrinted>2019-04-03T08:53:04Z</cp:lastPrinted>
  <dcterms:created xsi:type="dcterms:W3CDTF">2019-04-03T06:42:42Z</dcterms:created>
  <dcterms:modified xsi:type="dcterms:W3CDTF">2019-04-03T08:53:59Z</dcterms:modified>
</cp:coreProperties>
</file>